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67" r:id="rId3"/>
    <p:sldId id="257" r:id="rId4"/>
    <p:sldId id="261" r:id="rId5"/>
    <p:sldId id="263" r:id="rId6"/>
    <p:sldId id="258" r:id="rId7"/>
    <p:sldId id="262" r:id="rId8"/>
    <p:sldId id="266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-122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1E52B4A-BA08-4841-AB08-A0D822ABC34D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5D48070-6A81-47D0-9810-1540B9FEFF61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5D48070-6A81-47D0-9810-1540B9FEFF61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305FF66B-9476-4BB3-85E9-E01854F07F90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56B23FBD-8F7D-4F85-8085-67BFDB05CB71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493F2040-9975-4642-A906-1DF87F8BE202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5/2/13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</p:sldLayoutIdLst>
  <p:hf sldNum="0" hdr="0" ftr="0" dt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onticello_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298" y="2634305"/>
            <a:ext cx="2728607" cy="27286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35577"/>
            <a:ext cx="8915400" cy="219956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County Student Advisory Council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6333" y="6465238"/>
            <a:ext cx="6151354" cy="40443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smtClean="0"/>
              <a:t>2012-2013</a:t>
            </a:r>
            <a:endParaRPr lang="en-US" dirty="0"/>
          </a:p>
        </p:txBody>
      </p:sp>
      <p:pic>
        <p:nvPicPr>
          <p:cNvPr id="4" name="Picture 3" descr="wah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27" y="3035143"/>
            <a:ext cx="1638865" cy="1860062"/>
          </a:xfrm>
          <a:prstGeom prst="rect">
            <a:avLst/>
          </a:prstGeom>
        </p:spPr>
      </p:pic>
      <p:pic>
        <p:nvPicPr>
          <p:cNvPr id="5" name="Picture 4" descr="patriot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" y="3052538"/>
            <a:ext cx="1986702" cy="1842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8978" y="5077467"/>
            <a:ext cx="2950577" cy="10729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8331" y="3030159"/>
            <a:ext cx="1894721" cy="191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5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Can We Work Best With You?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286" y="2219685"/>
            <a:ext cx="8053614" cy="447503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How could we improve ongoing communication?</a:t>
            </a:r>
          </a:p>
          <a:p>
            <a:r>
              <a:rPr lang="en-US" sz="2200" dirty="0" smtClean="0"/>
              <a:t>Would you like us as a group to attend one board meeting per semester with time set aside for discussion? </a:t>
            </a:r>
          </a:p>
          <a:p>
            <a:r>
              <a:rPr lang="en-US" sz="2200" dirty="0" smtClean="0"/>
              <a:t>Would you like us to come to you with ideas and concerns, or would you rather come to us for input on initiatives? </a:t>
            </a:r>
          </a:p>
          <a:p>
            <a:r>
              <a:rPr lang="en-US" sz="2200" dirty="0" smtClean="0"/>
              <a:t>Would you support the idea of a student liaison who would serve as a point of contact? 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822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54088"/>
            <a:ext cx="8915400" cy="87782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Our Vision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299245"/>
            <a:ext cx="8001000" cy="3823447"/>
          </a:xfrm>
        </p:spPr>
        <p:txBody>
          <a:bodyPr>
            <a:normAutofit/>
          </a:bodyPr>
          <a:lstStyle/>
          <a:p>
            <a:r>
              <a:rPr lang="en-US" sz="3000" dirty="0"/>
              <a:t>The strongest school communities are those that foster conversation and working relationships between students, teachers, and administrators. </a:t>
            </a:r>
          </a:p>
        </p:txBody>
      </p:sp>
    </p:spTree>
    <p:extLst>
      <p:ext uri="{BB962C8B-B14F-4D97-AF65-F5344CB8AC3E}">
        <p14:creationId xmlns:p14="http://schemas.microsoft.com/office/powerpoint/2010/main" val="3791338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Who Are </a:t>
            </a:r>
            <a:r>
              <a:rPr lang="en-US" sz="3800" dirty="0"/>
              <a:t>W</a:t>
            </a:r>
            <a:r>
              <a:rPr lang="en-US" sz="3800" dirty="0" smtClean="0"/>
              <a:t>e?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614" y="2205924"/>
            <a:ext cx="7956286" cy="4060405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We are students from every county high school representing WAHS, AHS, MHS, CATEC and Murray </a:t>
            </a:r>
          </a:p>
          <a:p>
            <a:r>
              <a:rPr lang="en-US" sz="3000" dirty="0" smtClean="0"/>
              <a:t>We have been operating for the last decade</a:t>
            </a:r>
          </a:p>
          <a:p>
            <a:r>
              <a:rPr lang="en-US" sz="3000" dirty="0" smtClean="0"/>
              <a:t>We have annual members who have monthly meetings at the County Office Building</a:t>
            </a:r>
          </a:p>
        </p:txBody>
      </p:sp>
    </p:spTree>
    <p:extLst>
      <p:ext uri="{BB962C8B-B14F-4D97-AF65-F5344CB8AC3E}">
        <p14:creationId xmlns:p14="http://schemas.microsoft.com/office/powerpoint/2010/main" val="279007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NOT: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391" y="2258068"/>
            <a:ext cx="8107509" cy="4322084"/>
          </a:xfrm>
        </p:spPr>
        <p:txBody>
          <a:bodyPr/>
          <a:lstStyle/>
          <a:p>
            <a:r>
              <a:rPr lang="en-US" dirty="0" smtClean="0"/>
              <a:t>A project group </a:t>
            </a:r>
          </a:p>
          <a:p>
            <a:pPr lvl="1"/>
            <a:r>
              <a:rPr lang="en-US" dirty="0" smtClean="0"/>
              <a:t>We do not fundraise for community service requests.</a:t>
            </a:r>
          </a:p>
          <a:p>
            <a:pPr lvl="1"/>
            <a:r>
              <a:rPr lang="en-US" dirty="0" smtClean="0"/>
              <a:t>In other words, we are an advisory based.</a:t>
            </a:r>
          </a:p>
          <a:p>
            <a:r>
              <a:rPr lang="en-US" dirty="0" smtClean="0"/>
              <a:t>Every student</a:t>
            </a:r>
          </a:p>
          <a:p>
            <a:pPr lvl="1"/>
            <a:r>
              <a:rPr lang="en-US" dirty="0" smtClean="0"/>
              <a:t>We represent a cross section of the student body. </a:t>
            </a:r>
            <a:endParaRPr lang="en-US" dirty="0"/>
          </a:p>
          <a:p>
            <a:pPr lvl="1"/>
            <a:r>
              <a:rPr lang="en-US" dirty="0" smtClean="0"/>
              <a:t>We do our best to get information from a wide variety of students but we know all 4,000 students in ACPS are a diverse group</a:t>
            </a:r>
          </a:p>
          <a:p>
            <a:r>
              <a:rPr lang="en-US" dirty="0" smtClean="0"/>
              <a:t>A placeholder group </a:t>
            </a:r>
          </a:p>
          <a:p>
            <a:pPr lvl="1"/>
            <a:r>
              <a:rPr lang="en-US" dirty="0" smtClean="0"/>
              <a:t>We aim to make a difference.</a:t>
            </a:r>
          </a:p>
          <a:p>
            <a:pPr lvl="1"/>
            <a:r>
              <a:rPr lang="en-US" dirty="0" smtClean="0"/>
              <a:t>We want our opinions to be valued and our voices heard.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1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</a:t>
            </a:r>
            <a:r>
              <a:rPr lang="en-US" dirty="0" smtClean="0"/>
              <a:t>ommon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School Board and the County Student Council both want to ensure a rich learning environment for all students. </a:t>
            </a:r>
          </a:p>
          <a:p>
            <a:r>
              <a:rPr lang="en-US" dirty="0" smtClean="0"/>
              <a:t>We would like to help you be able to make students a larger part of the decision making process in our school system.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66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Goals and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seek avenues for greater </a:t>
            </a:r>
            <a:r>
              <a:rPr lang="en-US" b="1" dirty="0" smtClean="0"/>
              <a:t>student dialogue </a:t>
            </a:r>
            <a:r>
              <a:rPr lang="en-US" dirty="0" smtClean="0"/>
              <a:t>in the Albemarle County School System.</a:t>
            </a:r>
          </a:p>
          <a:p>
            <a:r>
              <a:rPr lang="en-US" dirty="0" smtClean="0"/>
              <a:t>We aim to have student </a:t>
            </a:r>
            <a:r>
              <a:rPr lang="en-US" b="1" dirty="0" smtClean="0"/>
              <a:t>input</a:t>
            </a:r>
            <a:r>
              <a:rPr lang="en-US" dirty="0" smtClean="0"/>
              <a:t> on major topics such as the budget, technology, scheduling, and social climate.</a:t>
            </a:r>
          </a:p>
          <a:p>
            <a:r>
              <a:rPr lang="en-US" dirty="0" smtClean="0"/>
              <a:t>We strive to continually provide a forum for </a:t>
            </a:r>
            <a:r>
              <a:rPr lang="en-US" b="1" dirty="0" smtClean="0"/>
              <a:t>cross-county communication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 want to have frequent </a:t>
            </a:r>
            <a:r>
              <a:rPr lang="en-US" b="1" dirty="0" smtClean="0"/>
              <a:t>active conversation </a:t>
            </a:r>
            <a:r>
              <a:rPr lang="en-US" dirty="0" smtClean="0"/>
              <a:t>and meetings with the School Board and Central Office Staff.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7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Who Have We Worked With Before?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832" y="2595562"/>
            <a:ext cx="8178068" cy="3670767"/>
          </a:xfrm>
        </p:spPr>
        <p:txBody>
          <a:bodyPr numCol="2">
            <a:normAutofit/>
          </a:bodyPr>
          <a:lstStyle/>
          <a:p>
            <a:r>
              <a:rPr lang="en-US" sz="2400" dirty="0"/>
              <a:t>Dr. Moran- </a:t>
            </a:r>
            <a:r>
              <a:rPr lang="en-US" sz="2400" dirty="0" smtClean="0"/>
              <a:t>Superintendent</a:t>
            </a:r>
          </a:p>
          <a:p>
            <a:r>
              <a:rPr lang="en-US" sz="2400" dirty="0" smtClean="0"/>
              <a:t>Dr. Haas</a:t>
            </a:r>
          </a:p>
          <a:p>
            <a:r>
              <a:rPr lang="en-US" sz="2400" dirty="0" smtClean="0"/>
              <a:t>Dr. </a:t>
            </a:r>
            <a:r>
              <a:rPr lang="en-US" sz="2400" dirty="0" err="1" smtClean="0"/>
              <a:t>Haun</a:t>
            </a:r>
            <a:endParaRPr lang="en-US" sz="2400" dirty="0" smtClean="0"/>
          </a:p>
          <a:p>
            <a:r>
              <a:rPr lang="en-US" sz="2400" dirty="0" smtClean="0"/>
              <a:t>Ms. Jenkins</a:t>
            </a:r>
          </a:p>
          <a:p>
            <a:r>
              <a:rPr lang="en-US" sz="2400" dirty="0" smtClean="0"/>
              <a:t>Mr. Davis</a:t>
            </a:r>
          </a:p>
          <a:p>
            <a:r>
              <a:rPr lang="en-US" sz="2400" dirty="0" smtClean="0"/>
              <a:t>Ms. Anderson</a:t>
            </a:r>
          </a:p>
          <a:p>
            <a:r>
              <a:rPr lang="en-US" sz="2400" dirty="0" smtClean="0"/>
              <a:t>Ms. Gerome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And community members:</a:t>
            </a:r>
          </a:p>
          <a:p>
            <a:r>
              <a:rPr lang="en-US" sz="2400" dirty="0" smtClean="0"/>
              <a:t>Mr. Barefoot-1070 WINA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339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/>
              <a:t>Topics Explored Recently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10000"/>
          </a:bodyPr>
          <a:lstStyle/>
          <a:p>
            <a:r>
              <a:rPr lang="en-US" dirty="0" smtClean="0"/>
              <a:t>Concussion Theory</a:t>
            </a:r>
          </a:p>
          <a:p>
            <a:r>
              <a:rPr lang="en-US" dirty="0" smtClean="0"/>
              <a:t>Sports/Energy Drinks</a:t>
            </a:r>
          </a:p>
          <a:p>
            <a:r>
              <a:rPr lang="en-US" dirty="0" smtClean="0"/>
              <a:t>Fan Behavior</a:t>
            </a:r>
          </a:p>
          <a:p>
            <a:r>
              <a:rPr lang="en-US" dirty="0" smtClean="0"/>
              <a:t>Dance Rules</a:t>
            </a:r>
          </a:p>
          <a:p>
            <a:r>
              <a:rPr lang="en-US" dirty="0" smtClean="0"/>
              <a:t>Surveys</a:t>
            </a:r>
          </a:p>
          <a:p>
            <a:r>
              <a:rPr lang="en-US" dirty="0" smtClean="0"/>
              <a:t>CWRA</a:t>
            </a:r>
          </a:p>
          <a:p>
            <a:r>
              <a:rPr lang="en-US" dirty="0" smtClean="0"/>
              <a:t>Budget</a:t>
            </a:r>
          </a:p>
          <a:p>
            <a:r>
              <a:rPr lang="en-US" dirty="0" smtClean="0"/>
              <a:t>Technology Integration</a:t>
            </a:r>
          </a:p>
          <a:p>
            <a:r>
              <a:rPr lang="en-US" dirty="0" smtClean="0"/>
              <a:t>Strategic Planning</a:t>
            </a:r>
          </a:p>
          <a:p>
            <a:r>
              <a:rPr lang="en-US" dirty="0" smtClean="0"/>
              <a:t>Student Exchange Between High Schools to Share Ideas</a:t>
            </a:r>
          </a:p>
          <a:p>
            <a:r>
              <a:rPr lang="en-US" dirty="0" smtClean="0"/>
              <a:t>We Notice</a:t>
            </a:r>
          </a:p>
          <a:p>
            <a:r>
              <a:rPr lang="en-US" dirty="0" smtClean="0"/>
              <a:t>Building Interschool Relationships</a:t>
            </a:r>
          </a:p>
          <a:p>
            <a:r>
              <a:rPr lang="en-US" dirty="0" smtClean="0"/>
              <a:t>Virtual Courses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92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Next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invite visitors to join our meetings for part of the agenda.</a:t>
            </a:r>
          </a:p>
          <a:p>
            <a:r>
              <a:rPr lang="en-US" dirty="0" smtClean="0"/>
              <a:t>We look forward to your participation. </a:t>
            </a:r>
          </a:p>
          <a:p>
            <a:r>
              <a:rPr lang="en-US" dirty="0" smtClean="0"/>
              <a:t>We would like to </a:t>
            </a:r>
            <a:r>
              <a:rPr lang="en-US" b="1" dirty="0" smtClean="0"/>
              <a:t>work together </a:t>
            </a:r>
            <a:r>
              <a:rPr lang="en-US" dirty="0" smtClean="0"/>
              <a:t>to achieve our shared goals.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Perception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10288</TotalTime>
  <Words>463</Words>
  <Application>Microsoft Macintosh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Perception</vt:lpstr>
      <vt:lpstr>County Student Advisory Council</vt:lpstr>
      <vt:lpstr>Our Vision</vt:lpstr>
      <vt:lpstr>Who Are We?</vt:lpstr>
      <vt:lpstr>We are NOT:</vt:lpstr>
      <vt:lpstr>Common Goals</vt:lpstr>
      <vt:lpstr>Our Goals and Strategies</vt:lpstr>
      <vt:lpstr>Who Have We Worked With Before?</vt:lpstr>
      <vt:lpstr>Topics Explored Recently</vt:lpstr>
      <vt:lpstr>The Next Step</vt:lpstr>
      <vt:lpstr>How Can We Work Best With You?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County Student Advisory Council</dc:title>
  <dc:creator>Linda User</dc:creator>
  <cp:lastModifiedBy>Service Desk</cp:lastModifiedBy>
  <cp:revision>21</cp:revision>
  <dcterms:created xsi:type="dcterms:W3CDTF">2013-01-30T18:33:24Z</dcterms:created>
  <dcterms:modified xsi:type="dcterms:W3CDTF">2013-05-02T15:01:06Z</dcterms:modified>
</cp:coreProperties>
</file>